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1969817-428F-44E2-92DA-B93E5F1C40A2}" type="datetimeFigureOut">
              <a:rPr lang="zh-TW" altLang="en-US" smtClean="0"/>
              <a:t>2012/3/27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F9CF36F-1CBF-469F-A5FF-038EB9E2C1D9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Common Interview Questions</a:t>
            </a:r>
            <a:br>
              <a:rPr lang="en-US" altLang="zh-TW" dirty="0" smtClean="0"/>
            </a:br>
            <a:r>
              <a:rPr lang="en-US" altLang="zh-TW" dirty="0" smtClean="0"/>
              <a:t>Part3-4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971001515</a:t>
            </a:r>
          </a:p>
          <a:p>
            <a:r>
              <a:rPr lang="zh-TW" altLang="en-US" dirty="0"/>
              <a:t>中文四 </a:t>
            </a:r>
            <a:endParaRPr lang="en-US" altLang="zh-TW" dirty="0" smtClean="0"/>
          </a:p>
          <a:p>
            <a:r>
              <a:rPr lang="zh-TW" altLang="en-US" dirty="0"/>
              <a:t>邱莘予</a:t>
            </a:r>
          </a:p>
        </p:txBody>
      </p:sp>
    </p:spTree>
    <p:extLst>
      <p:ext uri="{BB962C8B-B14F-4D97-AF65-F5344CB8AC3E}">
        <p14:creationId xmlns:p14="http://schemas.microsoft.com/office/powerpoint/2010/main" val="248546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504" y="620688"/>
            <a:ext cx="10009112" cy="1143000"/>
          </a:xfrm>
        </p:spPr>
        <p:txBody>
          <a:bodyPr>
            <a:normAutofit/>
          </a:bodyPr>
          <a:lstStyle/>
          <a:p>
            <a:r>
              <a:rPr lang="en-US" altLang="zh-TW" sz="3800" dirty="0" smtClean="0">
                <a:solidFill>
                  <a:schemeClr val="accent6">
                    <a:lumMod val="75000"/>
                  </a:schemeClr>
                </a:solidFill>
              </a:rPr>
              <a:t>Give me proof of your technical competence</a:t>
            </a:r>
            <a:endParaRPr lang="zh-TW" altLang="en-US" sz="3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u="sng" dirty="0" smtClean="0"/>
          </a:p>
          <a:p>
            <a:r>
              <a:rPr lang="en-US" altLang="zh-TW" sz="3200" u="sng" dirty="0" smtClean="0"/>
              <a:t>Intent</a:t>
            </a:r>
            <a:r>
              <a:rPr lang="en-US" altLang="zh-TW" sz="3200" dirty="0" smtClean="0"/>
              <a:t>: Your level of competency in a specific skill.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sz="3200" u="sng" dirty="0" smtClean="0"/>
              <a:t>Respond</a:t>
            </a:r>
            <a:r>
              <a:rPr lang="en-US" altLang="zh-TW" sz="3200" dirty="0" smtClean="0"/>
              <a:t>: Better off acknowledging where you are rather than trying to fake it.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679589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sz="2800" dirty="0" smtClean="0">
                <a:solidFill>
                  <a:srgbClr val="FF0000"/>
                </a:solidFill>
              </a:rPr>
              <a:t>Know yourself!</a:t>
            </a:r>
          </a:p>
          <a:p>
            <a:r>
              <a:rPr lang="en-US" altLang="zh-TW" sz="2800" dirty="0" smtClean="0">
                <a:solidFill>
                  <a:srgbClr val="FF0000"/>
                </a:solidFill>
              </a:rPr>
              <a:t>Think about the position you are interview for.</a:t>
            </a:r>
          </a:p>
          <a:p>
            <a:r>
              <a:rPr lang="en-US" altLang="zh-TW" sz="2800" dirty="0" smtClean="0">
                <a:solidFill>
                  <a:srgbClr val="FF0000"/>
                </a:solidFill>
              </a:rPr>
              <a:t>Make connection between the work and you. </a:t>
            </a:r>
            <a:endParaRPr lang="zh-TW" altLang="en-US" sz="2800" dirty="0" smtClean="0">
              <a:solidFill>
                <a:srgbClr val="FF0000"/>
              </a:solidFill>
            </a:endParaRP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57736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 smtClean="0"/>
              <a:t> </a:t>
            </a:r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Tell me about a time when you faced a major obstacle at work.</a:t>
            </a:r>
            <a:b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 lnSpcReduction="10000"/>
          </a:bodyPr>
          <a:lstStyle/>
          <a:p>
            <a:endParaRPr lang="en-US" altLang="zh-TW" dirty="0" smtClean="0"/>
          </a:p>
          <a:p>
            <a:r>
              <a:rPr lang="en-US" altLang="zh-TW" u="sng" dirty="0" smtClean="0"/>
              <a:t>Intent</a:t>
            </a:r>
            <a:r>
              <a:rPr lang="en-US" altLang="zh-TW" dirty="0" smtClean="0"/>
              <a:t>: How you overcome the hurdle?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u="sng" dirty="0" smtClean="0"/>
              <a:t>Respond</a:t>
            </a:r>
            <a:r>
              <a:rPr lang="en-US" altLang="zh-TW" dirty="0" smtClean="0"/>
              <a:t>:</a:t>
            </a:r>
          </a:p>
          <a:p>
            <a:pPr marL="514350" indent="-514350">
              <a:buAutoNum type="arabicPeriod"/>
            </a:pPr>
            <a:r>
              <a:rPr lang="en-US" altLang="zh-TW" dirty="0" smtClean="0"/>
              <a:t>Pick a specific example to demonstrate how you resolve conflict. </a:t>
            </a:r>
          </a:p>
          <a:p>
            <a:pPr marL="514350" indent="-514350">
              <a:buAutoNum type="arabicPeriod"/>
            </a:pPr>
            <a:r>
              <a:rPr lang="en-US" altLang="zh-TW" dirty="0" smtClean="0"/>
              <a:t>Explain it in steps.(First…Second…)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u="sng" dirty="0" smtClean="0"/>
              <a:t>Similar question</a:t>
            </a:r>
            <a:r>
              <a:rPr lang="en-US" altLang="zh-TW" dirty="0" smtClean="0"/>
              <a:t>: How do you deal with conflict?</a:t>
            </a:r>
            <a:br>
              <a:rPr lang="en-US" altLang="zh-TW" dirty="0" smtClean="0"/>
            </a:b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750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Tell me about an assignment that was too difficult for you. 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dirty="0" smtClean="0"/>
          </a:p>
          <a:p>
            <a:r>
              <a:rPr lang="en-US" altLang="zh-TW" u="sng" dirty="0" smtClean="0"/>
              <a:t>Intent</a:t>
            </a:r>
            <a:r>
              <a:rPr lang="en-US" altLang="zh-TW" dirty="0" smtClean="0"/>
              <a:t>: It can be varied. 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u="sng" dirty="0" smtClean="0"/>
              <a:t>Respond</a:t>
            </a:r>
            <a:r>
              <a:rPr lang="en-US" altLang="zh-TW" dirty="0" smtClean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Do not say that you haven’t met such a difficult assignment. </a:t>
            </a:r>
          </a:p>
          <a:p>
            <a:pPr marL="514350" indent="-514350">
              <a:buFont typeface="+mj-lt"/>
              <a:buAutoNum type="arabicPeriod"/>
            </a:pPr>
            <a:endParaRPr lang="en-US" altLang="zh-TW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C</a:t>
            </a:r>
            <a:r>
              <a:rPr lang="en-US" altLang="zh-TW" dirty="0" smtClean="0"/>
              <a:t>hoose the one that you find yourself stretch to the limit and how your successfully done it. </a:t>
            </a:r>
          </a:p>
        </p:txBody>
      </p:sp>
    </p:spTree>
    <p:extLst>
      <p:ext uri="{BB962C8B-B14F-4D97-AF65-F5344CB8AC3E}">
        <p14:creationId xmlns:p14="http://schemas.microsoft.com/office/powerpoint/2010/main" val="284370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chemeClr val="accent6">
                    <a:lumMod val="75000"/>
                  </a:schemeClr>
                </a:solidFill>
              </a:rPr>
              <a:t>Tell me about yourself</a:t>
            </a:r>
            <a:endParaRPr lang="zh-TW" altLang="en-US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u="sng" dirty="0" smtClean="0"/>
          </a:p>
          <a:p>
            <a:r>
              <a:rPr lang="en-US" altLang="zh-TW" u="sng" dirty="0" smtClean="0"/>
              <a:t>Intent</a:t>
            </a:r>
            <a:r>
              <a:rPr lang="en-US" altLang="zh-TW" dirty="0" smtClean="0"/>
              <a:t>: How you present yourself?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u="sng" dirty="0" smtClean="0"/>
              <a:t>Respond</a:t>
            </a:r>
            <a:r>
              <a:rPr lang="en-US" altLang="zh-TW" dirty="0" smtClean="0"/>
              <a:t>:</a:t>
            </a:r>
          </a:p>
          <a:p>
            <a:pPr marL="514350" indent="-514350">
              <a:buAutoNum type="arabicPeriod"/>
            </a:pPr>
            <a:r>
              <a:rPr lang="en-US" altLang="zh-TW" dirty="0" smtClean="0"/>
              <a:t>Do not recite your resume.</a:t>
            </a:r>
          </a:p>
          <a:p>
            <a:pPr marL="514350" indent="-514350">
              <a:buAutoNum type="arabicPeriod"/>
            </a:pPr>
            <a:r>
              <a:rPr lang="en-US" altLang="zh-TW" dirty="0" smtClean="0"/>
              <a:t>The length should be at least one minute.</a:t>
            </a:r>
          </a:p>
          <a:p>
            <a:pPr marL="514350" indent="-514350">
              <a:buAutoNum type="arabicPeriod"/>
            </a:pPr>
            <a:r>
              <a:rPr lang="en-US" altLang="zh-TW" dirty="0" smtClean="0"/>
              <a:t>Connect your job with your background, knowledge and interest. </a:t>
            </a:r>
          </a:p>
          <a:p>
            <a:pPr marL="514350" indent="-514350">
              <a:buAutoNum type="arabicPeriod"/>
            </a:pPr>
            <a:r>
              <a:rPr lang="en-US" altLang="zh-TW" dirty="0" smtClean="0"/>
              <a:t>Something notable in your life.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641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892480" cy="1143000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How would you describe your work style?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dirty="0" smtClean="0"/>
          </a:p>
          <a:p>
            <a:r>
              <a:rPr lang="en-US" altLang="zh-TW" u="sng" dirty="0" smtClean="0"/>
              <a:t>Intent</a:t>
            </a:r>
            <a:r>
              <a:rPr lang="en-US" altLang="zh-TW" dirty="0" smtClean="0"/>
              <a:t>: How do you both understand </a:t>
            </a:r>
            <a:r>
              <a:rPr lang="en-US" altLang="zh-TW" smtClean="0"/>
              <a:t>and </a:t>
            </a:r>
            <a:r>
              <a:rPr lang="en-US" altLang="zh-TW" smtClean="0"/>
              <a:t>articulate       your </a:t>
            </a:r>
            <a:r>
              <a:rPr lang="en-US" altLang="zh-TW" dirty="0" smtClean="0"/>
              <a:t>work?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u="sng" dirty="0" smtClean="0"/>
              <a:t>Respond</a:t>
            </a:r>
            <a:r>
              <a:rPr lang="en-US" altLang="zh-TW" dirty="0" smtClean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How you work?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In what kind of work environments you work best?</a:t>
            </a:r>
          </a:p>
          <a:p>
            <a:pPr marL="0" indent="0">
              <a:buNone/>
            </a:pPr>
            <a:r>
              <a:rPr lang="en-US" altLang="zh-TW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5242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397074" y="476672"/>
            <a:ext cx="95770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Why are you interested in this job/our organization?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TW" u="sng" dirty="0" smtClean="0"/>
          </a:p>
          <a:p>
            <a:r>
              <a:rPr lang="en-US" altLang="zh-TW" u="sng" dirty="0" smtClean="0"/>
              <a:t>Intent</a:t>
            </a:r>
            <a:r>
              <a:rPr lang="en-US" altLang="zh-TW" dirty="0" smtClean="0"/>
              <a:t>: Why are you?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u="sng" dirty="0" smtClean="0"/>
              <a:t>Respond</a:t>
            </a:r>
            <a:r>
              <a:rPr lang="en-US" altLang="zh-TW" dirty="0" smtClean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The reasons should involve opportunity,  career fit, cultural fit, interest in their business, personal value proposition fit and your ability to be successful in the job. </a:t>
            </a:r>
          </a:p>
          <a:p>
            <a:pPr marL="514350" indent="-514350">
              <a:buFont typeface="+mj-lt"/>
              <a:buAutoNum type="arabicPeriod"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2. The research you've done on the company.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41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What is your management style?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u="sng" dirty="0" smtClean="0"/>
          </a:p>
          <a:p>
            <a:r>
              <a:rPr lang="en-US" altLang="zh-TW" u="sng" dirty="0" smtClean="0"/>
              <a:t>Intent</a:t>
            </a:r>
            <a:r>
              <a:rPr lang="en-US" altLang="zh-TW" dirty="0" smtClean="0"/>
              <a:t>:</a:t>
            </a:r>
            <a:r>
              <a:rPr lang="zh-TW" altLang="en-US" dirty="0"/>
              <a:t> </a:t>
            </a:r>
            <a:r>
              <a:rPr lang="en-US" altLang="zh-TW" dirty="0" smtClean="0"/>
              <a:t>To determine whether you have management ability  and how much do you understand your work style.</a:t>
            </a:r>
          </a:p>
          <a:p>
            <a:pPr marL="0" indent="0">
              <a:buNone/>
            </a:pPr>
            <a:r>
              <a:rPr lang="en-US" altLang="zh-TW" dirty="0" smtClean="0"/>
              <a:t> </a:t>
            </a:r>
          </a:p>
          <a:p>
            <a:r>
              <a:rPr lang="en-US" altLang="zh-TW" u="sng" dirty="0" smtClean="0"/>
              <a:t>Respond</a:t>
            </a:r>
            <a:r>
              <a:rPr lang="en-US" altLang="zh-TW" dirty="0" smtClean="0"/>
              <a:t>: Speak to leading and developing your team, communication, how you organize and plan, how you execute and how you measure progress.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0560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How would your past experience translate into success in this job?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u="sng" dirty="0" smtClean="0"/>
          </a:p>
          <a:p>
            <a:endParaRPr lang="en-US" altLang="zh-TW" u="sng" dirty="0" smtClean="0"/>
          </a:p>
          <a:p>
            <a:r>
              <a:rPr lang="en-US" altLang="zh-TW" u="sng" dirty="0" smtClean="0"/>
              <a:t>Intent</a:t>
            </a:r>
            <a:r>
              <a:rPr lang="en-US" altLang="zh-TW" dirty="0" smtClean="0"/>
              <a:t>: The interviewer is indicates his doubt about your legitimacy as a candidate, or asking you to make the connection for him effectively.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u="sng" dirty="0" smtClean="0"/>
              <a:t>Respond</a:t>
            </a:r>
            <a:r>
              <a:rPr lang="en-US" altLang="zh-TW" dirty="0" smtClean="0"/>
              <a:t>: Speak to the specific challenges and objectives you see in the role.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3221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accent6">
                    <a:lumMod val="75000"/>
                  </a:schemeClr>
                </a:solidFill>
              </a:rPr>
              <a:t>How would you tackle the first 90 days?</a:t>
            </a:r>
            <a:endParaRPr lang="zh-TW" alt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TW" u="sng" dirty="0" smtClean="0"/>
          </a:p>
          <a:p>
            <a:r>
              <a:rPr lang="en-US" altLang="zh-TW" u="sng" dirty="0" smtClean="0"/>
              <a:t>Intent</a:t>
            </a:r>
            <a:r>
              <a:rPr lang="en-US" altLang="zh-TW" dirty="0" smtClean="0"/>
              <a:t>: To know your organizational complexity and how much you have thought about this job.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u="sng" dirty="0" smtClean="0"/>
              <a:t>Respond</a:t>
            </a:r>
            <a:r>
              <a:rPr lang="en-US" altLang="zh-TW" dirty="0" smtClean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Do not get specific on changes or initiatives you would make.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Presenting an operating framework that demonstrates you are realistic.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596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清晰度">
  <a:themeElements>
    <a:clrScheme name="清晰度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清晰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1657</TotalTime>
  <Words>462</Words>
  <Application>Microsoft Office PowerPoint</Application>
  <PresentationFormat>如螢幕大小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清晰度</vt:lpstr>
      <vt:lpstr>Common Interview Questions Part3-4</vt:lpstr>
      <vt:lpstr> Tell me about a time when you faced a major obstacle at work. </vt:lpstr>
      <vt:lpstr>Tell me about an assignment that was too difficult for you. </vt:lpstr>
      <vt:lpstr>Tell me about yourself</vt:lpstr>
      <vt:lpstr>How would you describe your work style?</vt:lpstr>
      <vt:lpstr>Why are you interested in this job/our organization?</vt:lpstr>
      <vt:lpstr>What is your management style?</vt:lpstr>
      <vt:lpstr>How would your past experience translate into success in this job?</vt:lpstr>
      <vt:lpstr>How would you tackle the first 90 days?</vt:lpstr>
      <vt:lpstr>Give me proof of your technical competence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Interview Questions</dc:title>
  <dc:creator>steambread</dc:creator>
  <cp:lastModifiedBy>steambread</cp:lastModifiedBy>
  <cp:revision>9</cp:revision>
  <dcterms:created xsi:type="dcterms:W3CDTF">2012-03-26T09:53:53Z</dcterms:created>
  <dcterms:modified xsi:type="dcterms:W3CDTF">2012-03-28T00:14:19Z</dcterms:modified>
</cp:coreProperties>
</file>